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2" r:id="rId5"/>
    <p:sldId id="260" r:id="rId6"/>
    <p:sldId id="261" r:id="rId7"/>
    <p:sldId id="26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02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27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258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39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42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67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318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7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6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64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20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5437-2EEC-4E96-AA68-2C4E303092E4}" type="datetimeFigureOut">
              <a:rPr lang="zh-TW" altLang="en-US" smtClean="0"/>
              <a:t>2024/3/16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6A6B2-52BF-47E5-811D-E51555F31B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35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3129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資料收集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2164974" y="3236258"/>
            <a:ext cx="7772402" cy="1613648"/>
            <a:chOff x="2223246" y="2635624"/>
            <a:chExt cx="7772402" cy="1613648"/>
          </a:xfrm>
        </p:grpSpPr>
        <p:sp>
          <p:nvSpPr>
            <p:cNvPr id="4" name="圓角矩形 3"/>
            <p:cNvSpPr/>
            <p:nvPr/>
          </p:nvSpPr>
          <p:spPr>
            <a:xfrm>
              <a:off x="2223246" y="2635624"/>
              <a:ext cx="2958353" cy="16136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6795248" y="2635625"/>
              <a:ext cx="3200400" cy="16136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330821" y="3180837"/>
              <a:ext cx="2743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地點、評論收集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826624" y="3180837"/>
              <a:ext cx="3137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景點圖片即時抓取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45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607172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資料抓取工具</a:t>
            </a:r>
          </a:p>
        </p:txBody>
      </p:sp>
      <p:pic>
        <p:nvPicPr>
          <p:cNvPr id="1026" name="Picture 2" descr="File:Requests Python 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5670"/>
            <a:ext cx="2460046" cy="315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83" y="2982722"/>
            <a:ext cx="1943100" cy="1828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25803" t="13740" r="26595" b="10706"/>
          <a:stretch/>
        </p:blipFill>
        <p:spPr>
          <a:xfrm>
            <a:off x="8426820" y="2830914"/>
            <a:ext cx="2537188" cy="22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224790" y="5629834"/>
            <a:ext cx="7352245" cy="860612"/>
            <a:chOff x="1848971" y="5629834"/>
            <a:chExt cx="7352245" cy="860612"/>
          </a:xfrm>
        </p:grpSpPr>
        <p:sp>
          <p:nvSpPr>
            <p:cNvPr id="5" name="圓角矩形 4"/>
            <p:cNvSpPr/>
            <p:nvPr/>
          </p:nvSpPr>
          <p:spPr>
            <a:xfrm>
              <a:off x="1848971" y="5629834"/>
              <a:ext cx="3069248" cy="860612"/>
            </a:xfrm>
            <a:prstGeom prst="round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880848" y="5629834"/>
              <a:ext cx="3320368" cy="8606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60578" y="5792815"/>
              <a:ext cx="2846031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地點、評論收集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45953" y="5794430"/>
              <a:ext cx="3255263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景點圖片即時抓取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123" y="1873623"/>
            <a:ext cx="1739248" cy="1774743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3181" y="1543614"/>
            <a:ext cx="1114705" cy="10491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81" y="3356205"/>
            <a:ext cx="1316576" cy="1144077"/>
          </a:xfrm>
          <a:prstGeom prst="rect">
            <a:avLst/>
          </a:prstGeom>
        </p:spPr>
      </p:pic>
      <p:cxnSp>
        <p:nvCxnSpPr>
          <p:cNvPr id="13" name="直線單箭頭接點 12"/>
          <p:cNvCxnSpPr>
            <a:stCxn id="10" idx="1"/>
            <a:endCxn id="9" idx="3"/>
          </p:cNvCxnSpPr>
          <p:nvPr/>
        </p:nvCxnSpPr>
        <p:spPr>
          <a:xfrm flipH="1">
            <a:off x="3065371" y="2068181"/>
            <a:ext cx="1287810" cy="6928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cxnSpLocks/>
            <a:stCxn id="11" idx="1"/>
          </p:cNvCxnSpPr>
          <p:nvPr/>
        </p:nvCxnSpPr>
        <p:spPr>
          <a:xfrm flipH="1" flipV="1">
            <a:off x="3034873" y="3263152"/>
            <a:ext cx="1318308" cy="665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786194" y="1454201"/>
            <a:ext cx="33203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景點名稱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地址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"Google</a:t>
            </a:r>
            <a:r>
              <a:rPr lang="zh-TW" altLang="en-US" sz="2000" dirty="0"/>
              <a:t>評論網址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星數</a:t>
            </a:r>
            <a:r>
              <a:rPr lang="en-US" altLang="zh-TW" sz="2000" dirty="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營業時間</a:t>
            </a:r>
            <a:r>
              <a:rPr lang="en-US" altLang="zh-TW" sz="2000" dirty="0"/>
              <a:t>":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評論數量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緯度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經度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"tag"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"</a:t>
            </a:r>
            <a:r>
              <a:rPr lang="zh-TW" altLang="en-US" sz="2000" dirty="0"/>
              <a:t>評論數</a:t>
            </a:r>
            <a:r>
              <a:rPr lang="en-US" altLang="zh-TW" sz="2000" dirty="0"/>
              <a:t>"</a:t>
            </a:r>
            <a:endParaRPr lang="zh-TW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“</a:t>
            </a:r>
            <a:r>
              <a:rPr lang="zh-TW" altLang="en-US" sz="2000" dirty="0"/>
              <a:t>評論</a:t>
            </a:r>
            <a:r>
              <a:rPr lang="en-US" altLang="zh-TW" sz="2000" dirty="0"/>
              <a:t>”</a:t>
            </a:r>
            <a:endParaRPr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86DBA3-35EF-5BC3-E7A0-33FEB30B545E}"/>
              </a:ext>
            </a:extLst>
          </p:cNvPr>
          <p:cNvSpPr txBox="1"/>
          <p:nvPr/>
        </p:nvSpPr>
        <p:spPr>
          <a:xfrm>
            <a:off x="1326123" y="574396"/>
            <a:ext cx="285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u="sng" dirty="0"/>
              <a:t>爬取目標</a:t>
            </a:r>
          </a:p>
        </p:txBody>
      </p:sp>
    </p:spTree>
    <p:extLst>
      <p:ext uri="{BB962C8B-B14F-4D97-AF65-F5344CB8AC3E}">
        <p14:creationId xmlns:p14="http://schemas.microsoft.com/office/powerpoint/2010/main" val="136892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264809" y="5825577"/>
            <a:ext cx="7352245" cy="860612"/>
            <a:chOff x="1848971" y="5629834"/>
            <a:chExt cx="7352245" cy="860612"/>
          </a:xfrm>
        </p:grpSpPr>
        <p:sp>
          <p:nvSpPr>
            <p:cNvPr id="5" name="圓角矩形 4"/>
            <p:cNvSpPr/>
            <p:nvPr/>
          </p:nvSpPr>
          <p:spPr>
            <a:xfrm>
              <a:off x="1848971" y="5629834"/>
              <a:ext cx="3069248" cy="860612"/>
            </a:xfrm>
            <a:prstGeom prst="round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880848" y="5629834"/>
              <a:ext cx="3320368" cy="8606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60578" y="5792815"/>
              <a:ext cx="2846031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地點、評論收集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45953" y="5794430"/>
              <a:ext cx="3255263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景點圖片即時抓取</a:t>
              </a: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FC3D3645-2E85-3247-D8CB-FAB44B73CED1}"/>
              </a:ext>
            </a:extLst>
          </p:cNvPr>
          <p:cNvSpPr txBox="1"/>
          <p:nvPr/>
        </p:nvSpPr>
        <p:spPr>
          <a:xfrm>
            <a:off x="4899908" y="302881"/>
            <a:ext cx="1479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爬取流程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B9B904F-FFD6-EAB6-02B9-3F3965578440}"/>
              </a:ext>
            </a:extLst>
          </p:cNvPr>
          <p:cNvGrpSpPr/>
          <p:nvPr/>
        </p:nvGrpSpPr>
        <p:grpSpPr>
          <a:xfrm>
            <a:off x="3087063" y="1963369"/>
            <a:ext cx="4991120" cy="3455586"/>
            <a:chOff x="1601313" y="-267469"/>
            <a:chExt cx="10477469" cy="6710421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116BF8B7-0A59-EFB5-FADF-8CDC974B2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B0608045-577C-43C0-45DA-90F078DBF21E}"/>
                </a:ext>
              </a:extLst>
            </p:cNvPr>
            <p:cNvSpPr/>
            <p:nvPr/>
          </p:nvSpPr>
          <p:spPr>
            <a:xfrm>
              <a:off x="2278053" y="2635044"/>
              <a:ext cx="11012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5CBAAFA-115B-A48C-A1E3-8A57E6D60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30" r="71995"/>
            <a:stretch/>
          </p:blipFill>
          <p:spPr>
            <a:xfrm>
              <a:off x="4013014" y="823454"/>
              <a:ext cx="3020869" cy="5112771"/>
            </a:xfrm>
            <a:prstGeom prst="rect">
              <a:avLst/>
            </a:prstGeom>
          </p:spPr>
        </p:pic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5430B69B-1A51-66D8-2E9F-31B54D9E0C08}"/>
                </a:ext>
              </a:extLst>
            </p:cNvPr>
            <p:cNvSpPr/>
            <p:nvPr/>
          </p:nvSpPr>
          <p:spPr>
            <a:xfrm>
              <a:off x="2548440" y="292249"/>
              <a:ext cx="8768489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730550B6-7335-27FF-3287-DBCA2F9BB642}"/>
                </a:ext>
              </a:extLst>
            </p:cNvPr>
            <p:cNvSpPr/>
            <p:nvPr/>
          </p:nvSpPr>
          <p:spPr>
            <a:xfrm>
              <a:off x="4458214" y="1463962"/>
              <a:ext cx="1797411" cy="2110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D6BCA288-9862-117F-EBBF-1F670D80949B}"/>
                </a:ext>
              </a:extLst>
            </p:cNvPr>
            <p:cNvSpPr/>
            <p:nvPr/>
          </p:nvSpPr>
          <p:spPr>
            <a:xfrm>
              <a:off x="2250331" y="2969341"/>
              <a:ext cx="766607" cy="1966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A1DD3098-613E-0C80-1AB1-1EFA8E0B04C5}"/>
                </a:ext>
              </a:extLst>
            </p:cNvPr>
            <p:cNvSpPr/>
            <p:nvPr/>
          </p:nvSpPr>
          <p:spPr>
            <a:xfrm>
              <a:off x="4457673" y="1784550"/>
              <a:ext cx="1328614" cy="167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BCD5BBE3-0C1A-9ACB-D5B6-EF5E4D9E5BF5}"/>
                </a:ext>
              </a:extLst>
            </p:cNvPr>
            <p:cNvSpPr/>
            <p:nvPr/>
          </p:nvSpPr>
          <p:spPr>
            <a:xfrm>
              <a:off x="9565970" y="2984090"/>
              <a:ext cx="453120" cy="1818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7249FDC5-BAE6-C2DF-C0A6-BA4DD7162742}"/>
                </a:ext>
              </a:extLst>
            </p:cNvPr>
            <p:cNvSpPr/>
            <p:nvPr/>
          </p:nvSpPr>
          <p:spPr>
            <a:xfrm>
              <a:off x="4742806" y="321746"/>
              <a:ext cx="1245039" cy="2359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79495F4C-0464-2F6C-1C70-665122696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592" r="71620"/>
            <a:stretch/>
          </p:blipFill>
          <p:spPr>
            <a:xfrm>
              <a:off x="8618664" y="754627"/>
              <a:ext cx="3460118" cy="5688325"/>
            </a:xfrm>
            <a:prstGeom prst="rect">
              <a:avLst/>
            </a:prstGeom>
          </p:spPr>
        </p:pic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7440F7E6-E785-F242-1AE8-16AD112DE73C}"/>
                </a:ext>
              </a:extLst>
            </p:cNvPr>
            <p:cNvSpPr/>
            <p:nvPr/>
          </p:nvSpPr>
          <p:spPr>
            <a:xfrm>
              <a:off x="11108987" y="2635044"/>
              <a:ext cx="797668" cy="1957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655AD145-1EF3-9FE3-C951-545AD2FCDD1B}"/>
                </a:ext>
              </a:extLst>
            </p:cNvPr>
            <p:cNvSpPr/>
            <p:nvPr/>
          </p:nvSpPr>
          <p:spPr>
            <a:xfrm>
              <a:off x="8850663" y="3898269"/>
              <a:ext cx="2996118" cy="1254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0E4AA39C-C5DA-DBD8-EA5B-50A946073F13}"/>
                </a:ext>
              </a:extLst>
            </p:cNvPr>
            <p:cNvSpPr txBox="1"/>
            <p:nvPr/>
          </p:nvSpPr>
          <p:spPr>
            <a:xfrm>
              <a:off x="1621414" y="2517100"/>
              <a:ext cx="656642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E3E5466-C35B-93B4-9774-8942E91276A1}"/>
                </a:ext>
              </a:extLst>
            </p:cNvPr>
            <p:cNvSpPr txBox="1"/>
            <p:nvPr/>
          </p:nvSpPr>
          <p:spPr>
            <a:xfrm>
              <a:off x="3950177" y="938660"/>
              <a:ext cx="764944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B5BF52E-F3E8-F342-3AAD-9427202FE99E}"/>
                </a:ext>
              </a:extLst>
            </p:cNvPr>
            <p:cNvSpPr txBox="1"/>
            <p:nvPr/>
          </p:nvSpPr>
          <p:spPr>
            <a:xfrm>
              <a:off x="1601313" y="63614"/>
              <a:ext cx="826921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6A33C430-E3C5-5093-3806-3F082C496FA0}"/>
                </a:ext>
              </a:extLst>
            </p:cNvPr>
            <p:cNvSpPr txBox="1"/>
            <p:nvPr/>
          </p:nvSpPr>
          <p:spPr>
            <a:xfrm>
              <a:off x="1605671" y="2928398"/>
              <a:ext cx="837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D99F688-C571-74C3-6BEB-75A756F8BD69}"/>
                </a:ext>
              </a:extLst>
            </p:cNvPr>
            <p:cNvSpPr txBox="1"/>
            <p:nvPr/>
          </p:nvSpPr>
          <p:spPr>
            <a:xfrm>
              <a:off x="4010792" y="1672300"/>
              <a:ext cx="891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5.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C9272DB4-CC79-507F-AB38-BC0B0EE65249}"/>
                </a:ext>
              </a:extLst>
            </p:cNvPr>
            <p:cNvSpPr txBox="1"/>
            <p:nvPr/>
          </p:nvSpPr>
          <p:spPr>
            <a:xfrm>
              <a:off x="10885970" y="2135870"/>
              <a:ext cx="645710" cy="63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6.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69C55B37-F1B6-A31A-FAB7-4C4082AC86F0}"/>
                </a:ext>
              </a:extLst>
            </p:cNvPr>
            <p:cNvSpPr txBox="1"/>
            <p:nvPr/>
          </p:nvSpPr>
          <p:spPr>
            <a:xfrm>
              <a:off x="4681499" y="-267469"/>
              <a:ext cx="1187688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7.</a:t>
              </a:r>
              <a:r>
                <a:rPr lang="zh-TW" altLang="en-US" sz="1600" dirty="0">
                  <a:solidFill>
                    <a:srgbClr val="FF0000"/>
                  </a:solidFill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</a:rPr>
                <a:t>8.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4689ED44-1DA4-54B1-3DAE-780A0909AE25}"/>
                </a:ext>
              </a:extLst>
            </p:cNvPr>
            <p:cNvSpPr txBox="1"/>
            <p:nvPr/>
          </p:nvSpPr>
          <p:spPr>
            <a:xfrm>
              <a:off x="8233652" y="3580098"/>
              <a:ext cx="641685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9.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6BBF6434-7F5C-87DF-C21C-B9ED24777582}"/>
                </a:ext>
              </a:extLst>
            </p:cNvPr>
            <p:cNvSpPr txBox="1"/>
            <p:nvPr/>
          </p:nvSpPr>
          <p:spPr>
            <a:xfrm>
              <a:off x="8068922" y="1556712"/>
              <a:ext cx="938130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10.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80E8A931-D798-EA9F-6C83-1A031574EE49}"/>
                </a:ext>
              </a:extLst>
            </p:cNvPr>
            <p:cNvSpPr/>
            <p:nvPr/>
          </p:nvSpPr>
          <p:spPr>
            <a:xfrm>
              <a:off x="8745166" y="1951699"/>
              <a:ext cx="2329138" cy="9561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FA389B1-0751-C056-7447-281211FE7A52}"/>
              </a:ext>
            </a:extLst>
          </p:cNvPr>
          <p:cNvGrpSpPr/>
          <p:nvPr/>
        </p:nvGrpSpPr>
        <p:grpSpPr>
          <a:xfrm>
            <a:off x="1349402" y="889525"/>
            <a:ext cx="8850982" cy="846540"/>
            <a:chOff x="1110917" y="5105592"/>
            <a:chExt cx="9131712" cy="865689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14C36ED-747D-4F50-5DDE-1510D0131436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EF717331-A49C-B23F-4057-5606600F3775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72" name="圓角矩形 10">
                  <a:extLst>
                    <a:ext uri="{FF2B5EF4-FFF2-40B4-BE49-F238E27FC236}">
                      <a16:creationId xmlns:a16="http://schemas.microsoft.com/office/drawing/2014/main" id="{81D91080-58C3-31C3-526A-C592BB2A0FDE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3" name="文字方塊 72">
                  <a:extLst>
                    <a:ext uri="{FF2B5EF4-FFF2-40B4-BE49-F238E27FC236}">
                      <a16:creationId xmlns:a16="http://schemas.microsoft.com/office/drawing/2014/main" id="{6DBE45C2-AF7C-C705-077A-696668676247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6522AB4-2488-B8FF-047F-E4044D470D16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55" name="向右箭號 14">
              <a:extLst>
                <a:ext uri="{FF2B5EF4-FFF2-40B4-BE49-F238E27FC236}">
                  <a16:creationId xmlns:a16="http://schemas.microsoft.com/office/drawing/2014/main" id="{92F5AA6D-59FB-2EC7-0660-C028C2802625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圓角矩形 15">
              <a:extLst>
                <a:ext uri="{FF2B5EF4-FFF2-40B4-BE49-F238E27FC236}">
                  <a16:creationId xmlns:a16="http://schemas.microsoft.com/office/drawing/2014/main" id="{10738D0E-C87C-CD8F-3CD4-A53ADC4E8D12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向右箭號 17">
              <a:extLst>
                <a:ext uri="{FF2B5EF4-FFF2-40B4-BE49-F238E27FC236}">
                  <a16:creationId xmlns:a16="http://schemas.microsoft.com/office/drawing/2014/main" id="{EF639868-FB92-A4FB-8885-9CFB768DD8C7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向右箭號 19">
              <a:extLst>
                <a:ext uri="{FF2B5EF4-FFF2-40B4-BE49-F238E27FC236}">
                  <a16:creationId xmlns:a16="http://schemas.microsoft.com/office/drawing/2014/main" id="{D33C48EE-69CF-F4F0-C8E9-D8A0993BCD21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ADE35C9-46BB-673F-EEE0-A18F576B4F47}"/>
                </a:ext>
              </a:extLst>
            </p:cNvPr>
            <p:cNvGrpSpPr/>
            <p:nvPr/>
          </p:nvGrpSpPr>
          <p:grpSpPr>
            <a:xfrm>
              <a:off x="6903829" y="5155363"/>
              <a:ext cx="1606932" cy="577520"/>
              <a:chOff x="6903829" y="4791572"/>
              <a:chExt cx="1606932" cy="577520"/>
            </a:xfrm>
          </p:grpSpPr>
          <p:sp>
            <p:nvSpPr>
              <p:cNvPr id="68" name="圓角矩形 18">
                <a:extLst>
                  <a:ext uri="{FF2B5EF4-FFF2-40B4-BE49-F238E27FC236}">
                    <a16:creationId xmlns:a16="http://schemas.microsoft.com/office/drawing/2014/main" id="{F5DED854-9756-0DC2-4783-55A90BCED4E0}"/>
                  </a:ext>
                </a:extLst>
              </p:cNvPr>
              <p:cNvSpPr/>
              <p:nvPr/>
            </p:nvSpPr>
            <p:spPr>
              <a:xfrm>
                <a:off x="6904465" y="4791572"/>
                <a:ext cx="1416833" cy="57752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E19626AF-C52A-38F4-5766-322F15905340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CD98231-A452-5F8E-DCFA-254F2051D3DD}"/>
                </a:ext>
              </a:extLst>
            </p:cNvPr>
            <p:cNvSpPr txBox="1"/>
            <p:nvPr/>
          </p:nvSpPr>
          <p:spPr>
            <a:xfrm>
              <a:off x="3218850" y="5325152"/>
              <a:ext cx="1167912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61" name="向右箭號 25">
              <a:extLst>
                <a:ext uri="{FF2B5EF4-FFF2-40B4-BE49-F238E27FC236}">
                  <a16:creationId xmlns:a16="http://schemas.microsoft.com/office/drawing/2014/main" id="{2B4A756A-0067-C4C7-F685-77CC8A88DC2E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6A2298BC-D1D5-CB1D-5AD4-CEC5F4FD7DD4}"/>
                </a:ext>
              </a:extLst>
            </p:cNvPr>
            <p:cNvGrpSpPr/>
            <p:nvPr/>
          </p:nvGrpSpPr>
          <p:grpSpPr>
            <a:xfrm>
              <a:off x="4890467" y="5207898"/>
              <a:ext cx="1409661" cy="588359"/>
              <a:chOff x="4620945" y="2659788"/>
              <a:chExt cx="743714" cy="693084"/>
            </a:xfrm>
          </p:grpSpPr>
          <p:sp>
            <p:nvSpPr>
              <p:cNvPr id="66" name="圓角矩形 27">
                <a:extLst>
                  <a:ext uri="{FF2B5EF4-FFF2-40B4-BE49-F238E27FC236}">
                    <a16:creationId xmlns:a16="http://schemas.microsoft.com/office/drawing/2014/main" id="{43F31D3D-FE7E-ED09-59CE-75E27081276B}"/>
                  </a:ext>
                </a:extLst>
              </p:cNvPr>
              <p:cNvSpPr/>
              <p:nvPr/>
            </p:nvSpPr>
            <p:spPr>
              <a:xfrm>
                <a:off x="4620945" y="2659788"/>
                <a:ext cx="689369" cy="69308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C29F29C-F810-47A3-A9FE-671FF3833760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081A732A-6BDF-8075-A146-CAE86A7BD03A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64" name="圓角矩形 20">
                <a:extLst>
                  <a:ext uri="{FF2B5EF4-FFF2-40B4-BE49-F238E27FC236}">
                    <a16:creationId xmlns:a16="http://schemas.microsoft.com/office/drawing/2014/main" id="{861D7A48-448C-FECD-524E-426A088328A3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BD9D1A46-4A28-0E37-84F1-3E9353958C4D}"/>
                  </a:ext>
                </a:extLst>
              </p:cNvPr>
              <p:cNvSpPr txBox="1"/>
              <p:nvPr/>
            </p:nvSpPr>
            <p:spPr>
              <a:xfrm>
                <a:off x="8277738" y="2689952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  <p:pic>
        <p:nvPicPr>
          <p:cNvPr id="74" name="圖片 73">
            <a:extLst>
              <a:ext uri="{FF2B5EF4-FFF2-40B4-BE49-F238E27FC236}">
                <a16:creationId xmlns:a16="http://schemas.microsoft.com/office/drawing/2014/main" id="{6340BB7C-6C55-56EE-A0B1-423D9F8AF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640" y="2245026"/>
            <a:ext cx="2026003" cy="33848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D444E89D-1F18-632B-48F3-B7B97B26FF0A}"/>
              </a:ext>
            </a:extLst>
          </p:cNvPr>
          <p:cNvCxnSpPr>
            <a:cxnSpLocks/>
            <a:stCxn id="66" idx="2"/>
            <a:endCxn id="34" idx="0"/>
          </p:cNvCxnSpPr>
          <p:nvPr/>
        </p:nvCxnSpPr>
        <p:spPr>
          <a:xfrm rot="5400000">
            <a:off x="5293034" y="1898631"/>
            <a:ext cx="686687" cy="192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4EA766E0-8F29-E4C4-7EF3-6C1A7517AA66}"/>
              </a:ext>
            </a:extLst>
          </p:cNvPr>
          <p:cNvCxnSpPr>
            <a:cxnSpLocks/>
            <a:stCxn id="64" idx="2"/>
            <a:endCxn id="80" idx="0"/>
          </p:cNvCxnSpPr>
          <p:nvPr/>
        </p:nvCxnSpPr>
        <p:spPr>
          <a:xfrm rot="5400000">
            <a:off x="9015057" y="1828426"/>
            <a:ext cx="914501" cy="1295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9DD67C14-3EDF-BF99-3865-EA14F86B6F68}"/>
              </a:ext>
            </a:extLst>
          </p:cNvPr>
          <p:cNvCxnSpPr>
            <a:cxnSpLocks/>
            <a:stCxn id="56" idx="2"/>
            <a:endCxn id="74" idx="0"/>
          </p:cNvCxnSpPr>
          <p:nvPr/>
        </p:nvCxnSpPr>
        <p:spPr>
          <a:xfrm rot="5400000">
            <a:off x="2566085" y="921461"/>
            <a:ext cx="759122" cy="1888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122F6F7B-8BC1-6D5C-A3D1-2166FF199481}"/>
              </a:ext>
            </a:extLst>
          </p:cNvPr>
          <p:cNvGrpSpPr/>
          <p:nvPr/>
        </p:nvGrpSpPr>
        <p:grpSpPr>
          <a:xfrm>
            <a:off x="8195757" y="2026624"/>
            <a:ext cx="2423542" cy="3603210"/>
            <a:chOff x="7140581" y="2972688"/>
            <a:chExt cx="2423542" cy="3603210"/>
          </a:xfrm>
        </p:grpSpPr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4F1B4D35-052F-0D4A-5A7A-15054F353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679"/>
            <a:stretch/>
          </p:blipFill>
          <p:spPr>
            <a:xfrm>
              <a:off x="7277645" y="3405014"/>
              <a:ext cx="2156692" cy="3063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0" name="矩形: 圓角 79">
              <a:extLst>
                <a:ext uri="{FF2B5EF4-FFF2-40B4-BE49-F238E27FC236}">
                  <a16:creationId xmlns:a16="http://schemas.microsoft.com/office/drawing/2014/main" id="{1FCFA9CB-D282-5875-945C-30E4A480B6F5}"/>
                </a:ext>
              </a:extLst>
            </p:cNvPr>
            <p:cNvSpPr/>
            <p:nvPr/>
          </p:nvSpPr>
          <p:spPr>
            <a:xfrm>
              <a:off x="7140581" y="3296520"/>
              <a:ext cx="2423542" cy="32793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EED05B62-1D03-3E7C-8F6A-A9F233D33D96}"/>
                </a:ext>
              </a:extLst>
            </p:cNvPr>
            <p:cNvSpPr txBox="1"/>
            <p:nvPr/>
          </p:nvSpPr>
          <p:spPr>
            <a:xfrm>
              <a:off x="7166115" y="2972688"/>
              <a:ext cx="432149" cy="32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79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225480" y="5629834"/>
            <a:ext cx="7352245" cy="860612"/>
            <a:chOff x="1848971" y="5629834"/>
            <a:chExt cx="7352245" cy="860612"/>
          </a:xfrm>
        </p:grpSpPr>
        <p:sp>
          <p:nvSpPr>
            <p:cNvPr id="5" name="圓角矩形 4"/>
            <p:cNvSpPr/>
            <p:nvPr/>
          </p:nvSpPr>
          <p:spPr>
            <a:xfrm>
              <a:off x="1848971" y="5629834"/>
              <a:ext cx="3069248" cy="860612"/>
            </a:xfrm>
            <a:prstGeom prst="round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880848" y="5629834"/>
              <a:ext cx="3320368" cy="8606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60578" y="5792815"/>
              <a:ext cx="2846031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地點、評論收集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45953" y="5794430"/>
              <a:ext cx="3255263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景點圖片即時抓取</a:t>
              </a:r>
            </a:p>
          </p:txBody>
        </p:sp>
      </p:grp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82340"/>
              </p:ext>
            </p:extLst>
          </p:nvPr>
        </p:nvGraphicFramePr>
        <p:xfrm>
          <a:off x="2458563" y="1814494"/>
          <a:ext cx="6936449" cy="339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252">
                  <a:extLst>
                    <a:ext uri="{9D8B030D-6E8A-4147-A177-3AD203B41FA5}">
                      <a16:colId xmlns:a16="http://schemas.microsoft.com/office/drawing/2014/main" val="2006171589"/>
                    </a:ext>
                  </a:extLst>
                </a:gridCol>
                <a:gridCol w="2482272">
                  <a:extLst>
                    <a:ext uri="{9D8B030D-6E8A-4147-A177-3AD203B41FA5}">
                      <a16:colId xmlns:a16="http://schemas.microsoft.com/office/drawing/2014/main" val="3157896071"/>
                    </a:ext>
                  </a:extLst>
                </a:gridCol>
                <a:gridCol w="2888925">
                  <a:extLst>
                    <a:ext uri="{9D8B030D-6E8A-4147-A177-3AD203B41FA5}">
                      <a16:colId xmlns:a16="http://schemas.microsoft.com/office/drawing/2014/main" val="3067272737"/>
                    </a:ext>
                  </a:extLst>
                </a:gridCol>
              </a:tblGrid>
              <a:tr h="849190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清整前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</a:rPr>
                        <a:t>清整後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21006"/>
                  </a:ext>
                </a:extLst>
              </a:tr>
              <a:tr h="8491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景點數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672,304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11,831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57973"/>
                  </a:ext>
                </a:extLst>
              </a:tr>
              <a:tr h="8491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景點大小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616.45MB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18.89MB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67865"/>
                  </a:ext>
                </a:extLst>
              </a:tr>
              <a:tr h="84919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</a:rPr>
                        <a:t>評論數大小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</a:rPr>
                        <a:t>295489.41MB</a:t>
                      </a:r>
                      <a:endParaRPr lang="zh-TW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94186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8D00B7FB-3245-8050-1013-AE8AE534760D}"/>
              </a:ext>
            </a:extLst>
          </p:cNvPr>
          <p:cNvSpPr txBox="1"/>
          <p:nvPr/>
        </p:nvSpPr>
        <p:spPr>
          <a:xfrm>
            <a:off x="5325035" y="636495"/>
            <a:ext cx="154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資料數量</a:t>
            </a:r>
          </a:p>
        </p:txBody>
      </p:sp>
    </p:spTree>
    <p:extLst>
      <p:ext uri="{BB962C8B-B14F-4D97-AF65-F5344CB8AC3E}">
        <p14:creationId xmlns:p14="http://schemas.microsoft.com/office/powerpoint/2010/main" val="80414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225480" y="5629834"/>
            <a:ext cx="7352245" cy="860612"/>
            <a:chOff x="1848971" y="5629834"/>
            <a:chExt cx="7352245" cy="860612"/>
          </a:xfrm>
        </p:grpSpPr>
        <p:sp>
          <p:nvSpPr>
            <p:cNvPr id="5" name="圓角矩形 4"/>
            <p:cNvSpPr/>
            <p:nvPr/>
          </p:nvSpPr>
          <p:spPr>
            <a:xfrm>
              <a:off x="1848971" y="5629834"/>
              <a:ext cx="3069248" cy="860612"/>
            </a:xfrm>
            <a:prstGeom prst="round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5880848" y="5629834"/>
              <a:ext cx="3320368" cy="8606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960578" y="5792815"/>
              <a:ext cx="2846031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地點、評論收集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945953" y="5794430"/>
              <a:ext cx="3255263" cy="27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/>
                <a:t>景點圖片即時抓取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22" y="2022229"/>
            <a:ext cx="3756322" cy="22068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02" y="2975011"/>
            <a:ext cx="1154977" cy="3760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25803" t="13740" r="26595" b="10706"/>
          <a:stretch/>
        </p:blipFill>
        <p:spPr>
          <a:xfrm>
            <a:off x="6503873" y="2468968"/>
            <a:ext cx="1510400" cy="1313391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5451230" y="2980591"/>
            <a:ext cx="914400" cy="20983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8180388" y="3035968"/>
            <a:ext cx="859599" cy="22039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55AD015-EDDF-48EC-55DF-4A853AF86D66}"/>
              </a:ext>
            </a:extLst>
          </p:cNvPr>
          <p:cNvSpPr txBox="1"/>
          <p:nvPr/>
        </p:nvSpPr>
        <p:spPr>
          <a:xfrm>
            <a:off x="5372088" y="879932"/>
            <a:ext cx="1770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自動點擊除錯</a:t>
            </a:r>
          </a:p>
        </p:txBody>
      </p:sp>
    </p:spTree>
    <p:extLst>
      <p:ext uri="{BB962C8B-B14F-4D97-AF65-F5344CB8AC3E}">
        <p14:creationId xmlns:p14="http://schemas.microsoft.com/office/powerpoint/2010/main" val="84193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le:Requests Python Logo.png">
            <a:extLst>
              <a:ext uri="{FF2B5EF4-FFF2-40B4-BE49-F238E27FC236}">
                <a16:creationId xmlns:a16="http://schemas.microsoft.com/office/drawing/2014/main" id="{36D1B2E9-5684-3531-BCE1-FBFD24C5D0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43" y="2948489"/>
            <a:ext cx="1299150" cy="166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45A18375-B457-C2E6-1384-4CD96D80AC77}"/>
              </a:ext>
            </a:extLst>
          </p:cNvPr>
          <p:cNvGrpSpPr/>
          <p:nvPr/>
        </p:nvGrpSpPr>
        <p:grpSpPr>
          <a:xfrm>
            <a:off x="1443318" y="1095669"/>
            <a:ext cx="1918447" cy="1147482"/>
            <a:chOff x="1102659" y="2635624"/>
            <a:chExt cx="1918447" cy="114748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A60F98F-5BA7-3FF3-BB86-DE1CCCDF737A}"/>
                </a:ext>
              </a:extLst>
            </p:cNvPr>
            <p:cNvSpPr txBox="1"/>
            <p:nvPr/>
          </p:nvSpPr>
          <p:spPr>
            <a:xfrm>
              <a:off x="1479177" y="3059668"/>
              <a:ext cx="1111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推薦景點</a:t>
              </a: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80291E29-0BFC-B37A-BD33-D14CE67C5181}"/>
                </a:ext>
              </a:extLst>
            </p:cNvPr>
            <p:cNvSpPr/>
            <p:nvPr/>
          </p:nvSpPr>
          <p:spPr>
            <a:xfrm>
              <a:off x="1102659" y="2635624"/>
              <a:ext cx="1918447" cy="114748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0C7852A7-3F69-127E-07B8-4323A92F8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953" y="2861845"/>
            <a:ext cx="1111623" cy="113430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0FD3B9F-5222-96C8-6430-F3901CADE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26" y="5210383"/>
            <a:ext cx="2373127" cy="925453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D7E8545-A954-39C9-8D68-7B738673592C}"/>
              </a:ext>
            </a:extLst>
          </p:cNvPr>
          <p:cNvCxnSpPr>
            <a:cxnSpLocks/>
          </p:cNvCxnSpPr>
          <p:nvPr/>
        </p:nvCxnSpPr>
        <p:spPr>
          <a:xfrm>
            <a:off x="2116022" y="2441950"/>
            <a:ext cx="0" cy="73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403DC6C-290D-3673-7916-4DE76890E3EB}"/>
              </a:ext>
            </a:extLst>
          </p:cNvPr>
          <p:cNvCxnSpPr>
            <a:cxnSpLocks/>
          </p:cNvCxnSpPr>
          <p:nvPr/>
        </p:nvCxnSpPr>
        <p:spPr>
          <a:xfrm flipH="1">
            <a:off x="2118397" y="4390706"/>
            <a:ext cx="7168" cy="64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16D41A6-6817-0650-9691-B1F48C0141EF}"/>
              </a:ext>
            </a:extLst>
          </p:cNvPr>
          <p:cNvSpPr txBox="1"/>
          <p:nvPr/>
        </p:nvSpPr>
        <p:spPr>
          <a:xfrm>
            <a:off x="4904215" y="453608"/>
            <a:ext cx="170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推薦圖片抓取</a:t>
            </a:r>
          </a:p>
        </p:txBody>
      </p:sp>
    </p:spTree>
    <p:extLst>
      <p:ext uri="{BB962C8B-B14F-4D97-AF65-F5344CB8AC3E}">
        <p14:creationId xmlns:p14="http://schemas.microsoft.com/office/powerpoint/2010/main" val="2200146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171</Words>
  <Application>Microsoft Office PowerPoint</Application>
  <PresentationFormat>寬螢幕</PresentationFormat>
  <Paragraphs>54</Paragraphs>
  <Slides>7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資料收集</vt:lpstr>
      <vt:lpstr>資料抓取工具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資料抓取</dc:title>
  <dc:creator>student</dc:creator>
  <cp:lastModifiedBy>FNU LNU</cp:lastModifiedBy>
  <cp:revision>25</cp:revision>
  <dcterms:created xsi:type="dcterms:W3CDTF">2024-03-01T06:11:02Z</dcterms:created>
  <dcterms:modified xsi:type="dcterms:W3CDTF">2024-03-16T07:20:57Z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2024-03-05T06:02:24Z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fdd4646d-b08b-4450-afda-74b0bdad1613</vt:lpwstr>
  </property>
  <property fmtid="{D5CDD505-2E9C-101B-9397-08002B2CF9AE}" pid="7" name="MSIP_Label_defa4170-0d19-0005-0004-bc88714345d2_ActionId">
    <vt:lpwstr>768d9c5a-298e-47d6-a384-01c94a302ec7</vt:lpwstr>
  </property>
  <property fmtid="{D5CDD505-2E9C-101B-9397-08002B2CF9AE}" pid="8" name="MSIP_Label_defa4170-0d19-0005-0004-bc88714345d2_ContentBits">
    <vt:lpwstr>0</vt:lpwstr>
  </property>
</Properties>
</file>